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56" r:id="rId3"/>
    <p:sldId id="257" r:id="rId4"/>
    <p:sldId id="258" r:id="rId5"/>
    <p:sldId id="259" r:id="rId6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5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4/6/2013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4/6/2013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4/6/2013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4/6/2013</a:t>
            </a:fld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4/6/2013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4/6/2013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4/6/2013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4/6/2013</a:t>
            </a:fld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4/6/2013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4/6/2013</a:t>
            </a:fld>
            <a:endParaRPr lang="en-US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4/6/2013</a:t>
            </a:fld>
            <a:endParaRPr lang="en-US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4/6/2013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10" Type="http://schemas.openxmlformats.org/officeDocument/2006/relationships/image" Target="../media/image20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Изображение 00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Изображение 00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251200" cy="2438400"/>
          </a:xfrm>
          <a:prstGeom prst="rect">
            <a:avLst/>
          </a:prstGeom>
        </p:spPr>
      </p:pic>
      <p:pic>
        <p:nvPicPr>
          <p:cNvPr id="5" name="Рисунок 4" descr="Изображение 00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96000" y="0"/>
            <a:ext cx="3149600" cy="2362200"/>
          </a:xfrm>
          <a:prstGeom prst="rect">
            <a:avLst/>
          </a:prstGeom>
        </p:spPr>
      </p:pic>
      <p:pic>
        <p:nvPicPr>
          <p:cNvPr id="6" name="Рисунок 5" descr="Изображение 01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71800" y="0"/>
            <a:ext cx="3200400" cy="2400300"/>
          </a:xfrm>
          <a:prstGeom prst="rect">
            <a:avLst/>
          </a:prstGeom>
        </p:spPr>
      </p:pic>
      <p:pic>
        <p:nvPicPr>
          <p:cNvPr id="7" name="Рисунок 6" descr="Изображение 01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2438400"/>
            <a:ext cx="3048000" cy="2286000"/>
          </a:xfrm>
          <a:prstGeom prst="rect">
            <a:avLst/>
          </a:prstGeom>
        </p:spPr>
      </p:pic>
      <p:pic>
        <p:nvPicPr>
          <p:cNvPr id="8" name="Рисунок 7" descr="Изображение 018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971800" y="2362200"/>
            <a:ext cx="3149600" cy="2362200"/>
          </a:xfrm>
          <a:prstGeom prst="rect">
            <a:avLst/>
          </a:prstGeom>
        </p:spPr>
      </p:pic>
      <p:pic>
        <p:nvPicPr>
          <p:cNvPr id="9" name="Рисунок 8" descr="Изображение 019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172200" y="2362200"/>
            <a:ext cx="2971800" cy="2228850"/>
          </a:xfrm>
          <a:prstGeom prst="rect">
            <a:avLst/>
          </a:prstGeom>
        </p:spPr>
      </p:pic>
      <p:pic>
        <p:nvPicPr>
          <p:cNvPr id="10" name="Рисунок 9" descr="Изображение 026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0" y="4495800"/>
            <a:ext cx="3149600" cy="2362200"/>
          </a:xfrm>
          <a:prstGeom prst="rect">
            <a:avLst/>
          </a:prstGeom>
        </p:spPr>
      </p:pic>
      <p:pic>
        <p:nvPicPr>
          <p:cNvPr id="11" name="Рисунок 10" descr="Изображение 023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971800" y="4495800"/>
            <a:ext cx="3149600" cy="2362200"/>
          </a:xfrm>
          <a:prstGeom prst="rect">
            <a:avLst/>
          </a:prstGeom>
        </p:spPr>
      </p:pic>
      <p:pic>
        <p:nvPicPr>
          <p:cNvPr id="12" name="Рисунок 11" descr="Изображение 036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994400" y="4495800"/>
            <a:ext cx="3149600" cy="23622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Изображение 039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944283" cy="2208212"/>
          </a:xfrm>
        </p:spPr>
      </p:pic>
      <p:pic>
        <p:nvPicPr>
          <p:cNvPr id="5" name="Рисунок 4" descr="Изображение 05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95600" y="0"/>
            <a:ext cx="3251200" cy="2438400"/>
          </a:xfrm>
          <a:prstGeom prst="rect">
            <a:avLst/>
          </a:prstGeom>
        </p:spPr>
      </p:pic>
      <p:pic>
        <p:nvPicPr>
          <p:cNvPr id="6" name="Рисунок 5" descr="Изображение 04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892800" y="0"/>
            <a:ext cx="3251200" cy="2438400"/>
          </a:xfrm>
          <a:prstGeom prst="rect">
            <a:avLst/>
          </a:prstGeom>
        </p:spPr>
      </p:pic>
      <p:pic>
        <p:nvPicPr>
          <p:cNvPr id="7" name="Рисунок 6" descr="Изображение 04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2133600"/>
            <a:ext cx="3124200" cy="2343150"/>
          </a:xfrm>
          <a:prstGeom prst="rect">
            <a:avLst/>
          </a:prstGeom>
        </p:spPr>
      </p:pic>
      <p:pic>
        <p:nvPicPr>
          <p:cNvPr id="8" name="Рисунок 7" descr="Изображение 027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124200" y="2362200"/>
            <a:ext cx="2946400" cy="2209800"/>
          </a:xfrm>
          <a:prstGeom prst="rect">
            <a:avLst/>
          </a:prstGeom>
        </p:spPr>
      </p:pic>
      <p:pic>
        <p:nvPicPr>
          <p:cNvPr id="9" name="Рисунок 8" descr="Изображение 054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019800" y="2305050"/>
            <a:ext cx="3124200" cy="2343150"/>
          </a:xfrm>
          <a:prstGeom prst="rect">
            <a:avLst/>
          </a:prstGeom>
        </p:spPr>
      </p:pic>
      <p:pic>
        <p:nvPicPr>
          <p:cNvPr id="10" name="Рисунок 9" descr="Изображение 056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0" y="4419600"/>
            <a:ext cx="3251200" cy="2438400"/>
          </a:xfrm>
          <a:prstGeom prst="rect">
            <a:avLst/>
          </a:prstGeom>
        </p:spPr>
      </p:pic>
      <p:pic>
        <p:nvPicPr>
          <p:cNvPr id="11" name="Рисунок 10" descr="Изображение 041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200400" y="4495800"/>
            <a:ext cx="3149600" cy="2362200"/>
          </a:xfrm>
          <a:prstGeom prst="rect">
            <a:avLst/>
          </a:prstGeom>
        </p:spPr>
      </p:pic>
      <p:pic>
        <p:nvPicPr>
          <p:cNvPr id="12" name="Рисунок 11" descr="Изображение 057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892800" y="4419600"/>
            <a:ext cx="3251200" cy="24384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Изображение 052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573683" cy="7180262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Изображение 061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"/>
            <a:ext cx="4724400" cy="3543300"/>
          </a:xfrm>
        </p:spPr>
      </p:pic>
      <p:pic>
        <p:nvPicPr>
          <p:cNvPr id="6" name="Рисунок 5" descr="Изображение 06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68800" y="0"/>
            <a:ext cx="4775200" cy="3581400"/>
          </a:xfrm>
          <a:prstGeom prst="rect">
            <a:avLst/>
          </a:prstGeom>
        </p:spPr>
      </p:pic>
      <p:pic>
        <p:nvPicPr>
          <p:cNvPr id="7" name="Рисунок 6" descr="Изображение 06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3257550"/>
            <a:ext cx="4800600" cy="3600450"/>
          </a:xfrm>
          <a:prstGeom prst="rect">
            <a:avLst/>
          </a:prstGeom>
        </p:spPr>
      </p:pic>
      <p:pic>
        <p:nvPicPr>
          <p:cNvPr id="8" name="Рисунок 7" descr="Изображение 06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368800" y="3276600"/>
            <a:ext cx="4775200" cy="3581400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6</TotalTime>
  <Words>0</Words>
  <PresentationFormat>Экран (4:3)</PresentationFormat>
  <Paragraphs>0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Эркер</vt:lpstr>
      <vt:lpstr>Слайд 1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Paradise</cp:lastModifiedBy>
  <cp:revision>3</cp:revision>
  <dcterms:modified xsi:type="dcterms:W3CDTF">2013-04-06T19:22:06Z</dcterms:modified>
</cp:coreProperties>
</file>